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70" r:id="rId3"/>
    <p:sldId id="269" r:id="rId4"/>
    <p:sldId id="258" r:id="rId5"/>
    <p:sldId id="268" r:id="rId6"/>
    <p:sldId id="25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395514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1A9F1C-FB62-44BA-BB61-E8DF838F02F5}" type="datetimeFigureOut">
              <a:rPr lang="en-IN" smtClean="0"/>
              <a:t>10-01-2022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52551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2025819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1890166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3311522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329328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2221293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4272857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889921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67115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1A9F1C-FB62-44BA-BB61-E8DF838F02F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252706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1A9F1C-FB62-44BA-BB61-E8DF838F02F5}" type="datetimeFigureOut">
              <a:rPr lang="en-IN" smtClean="0"/>
              <a:t>10-01-2022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900086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1A9F1C-FB62-44BA-BB61-E8DF838F02F5}" type="datetimeFigureOut">
              <a:rPr lang="en-IN" smtClean="0"/>
              <a:t>10-01-2022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1637807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1A9F1C-FB62-44BA-BB61-E8DF838F02F5}" type="datetimeFigureOut">
              <a:rPr lang="en-IN" smtClean="0"/>
              <a:t>10-01-2022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3268823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1A9F1C-FB62-44BA-BB61-E8DF838F02F5}" type="datetimeFigureOut">
              <a:rPr lang="en-IN" smtClean="0"/>
              <a:t>10-01-2022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1381989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1A9F1C-FB62-44BA-BB61-E8DF838F02F5}" type="datetimeFigureOut">
              <a:rPr lang="en-IN" smtClean="0"/>
              <a:t>10-01-2022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399554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31A9F1C-FB62-44BA-BB61-E8DF838F02F5}" type="datetimeFigureOut">
              <a:rPr lang="en-IN" smtClean="0"/>
              <a:t>10-01-2022</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4BA059BC-4204-44B5-A46E-BFD1D1512E9B}" type="slidenum">
              <a:rPr lang="en-IN" smtClean="0"/>
              <a:t>‹#›</a:t>
            </a:fld>
            <a:endParaRPr lang="en-IN"/>
          </a:p>
        </p:txBody>
      </p:sp>
    </p:spTree>
    <p:extLst>
      <p:ext uri="{BB962C8B-B14F-4D97-AF65-F5344CB8AC3E}">
        <p14:creationId xmlns:p14="http://schemas.microsoft.com/office/powerpoint/2010/main" val="2658923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31A9F1C-FB62-44BA-BB61-E8DF838F02F5}" type="datetimeFigureOut">
              <a:rPr lang="en-IN" smtClean="0"/>
              <a:t>10-01-2022</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BA059BC-4204-44B5-A46E-BFD1D1512E9B}" type="slidenum">
              <a:rPr lang="en-IN" smtClean="0"/>
              <a:t>‹#›</a:t>
            </a:fld>
            <a:endParaRPr lang="en-IN"/>
          </a:p>
        </p:txBody>
      </p:sp>
    </p:spTree>
    <p:extLst>
      <p:ext uri="{BB962C8B-B14F-4D97-AF65-F5344CB8AC3E}">
        <p14:creationId xmlns:p14="http://schemas.microsoft.com/office/powerpoint/2010/main" val="1583622763"/>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381E-9DC1-4953-89E4-068F635275DF}"/>
              </a:ext>
            </a:extLst>
          </p:cNvPr>
          <p:cNvSpPr>
            <a:spLocks noGrp="1"/>
          </p:cNvSpPr>
          <p:nvPr>
            <p:ph type="ctrTitle"/>
          </p:nvPr>
        </p:nvSpPr>
        <p:spPr/>
        <p:txBody>
          <a:bodyPr/>
          <a:lstStyle/>
          <a:p>
            <a:r>
              <a:rPr lang="en-US" dirty="0"/>
              <a:t>digital image processing</a:t>
            </a:r>
            <a:br>
              <a:rPr lang="en-US" dirty="0"/>
            </a:br>
            <a:r>
              <a:rPr lang="en-US" dirty="0"/>
              <a:t>oec19034</a:t>
            </a:r>
            <a:br>
              <a:rPr lang="en-US" dirty="0"/>
            </a:br>
            <a:r>
              <a:rPr lang="en-US" sz="3600" dirty="0" err="1"/>
              <a:t>cartoonizing</a:t>
            </a:r>
            <a:r>
              <a:rPr lang="en-US" sz="3600" dirty="0"/>
              <a:t> an input image</a:t>
            </a:r>
            <a:endParaRPr lang="en-IN" sz="3600" dirty="0"/>
          </a:p>
        </p:txBody>
      </p:sp>
      <p:sp>
        <p:nvSpPr>
          <p:cNvPr id="3" name="Subtitle 2">
            <a:extLst>
              <a:ext uri="{FF2B5EF4-FFF2-40B4-BE49-F238E27FC236}">
                <a16:creationId xmlns:a16="http://schemas.microsoft.com/office/drawing/2014/main" id="{C02B8BAE-4907-40C2-A8F1-F700266E5054}"/>
              </a:ext>
            </a:extLst>
          </p:cNvPr>
          <p:cNvSpPr>
            <a:spLocks noGrp="1"/>
          </p:cNvSpPr>
          <p:nvPr>
            <p:ph type="subTitle" idx="1"/>
          </p:nvPr>
        </p:nvSpPr>
        <p:spPr/>
        <p:txBody>
          <a:bodyPr/>
          <a:lstStyle/>
          <a:p>
            <a:r>
              <a:rPr lang="en-US" dirty="0" err="1"/>
              <a:t>p.s.Athista</a:t>
            </a:r>
            <a:r>
              <a:rPr lang="en-US" dirty="0"/>
              <a:t> Vignesh - 191001013</a:t>
            </a:r>
          </a:p>
          <a:p>
            <a:r>
              <a:rPr lang="en-US" dirty="0" err="1"/>
              <a:t>k.Bharath</a:t>
            </a:r>
            <a:r>
              <a:rPr lang="en-US" dirty="0"/>
              <a:t> </a:t>
            </a:r>
            <a:r>
              <a:rPr lang="en-US" dirty="0" err="1"/>
              <a:t>kumar</a:t>
            </a:r>
            <a:r>
              <a:rPr lang="en-US" dirty="0"/>
              <a:t> - 191001015</a:t>
            </a:r>
            <a:endParaRPr lang="en-IN" dirty="0"/>
          </a:p>
        </p:txBody>
      </p:sp>
    </p:spTree>
    <p:extLst>
      <p:ext uri="{BB962C8B-B14F-4D97-AF65-F5344CB8AC3E}">
        <p14:creationId xmlns:p14="http://schemas.microsoft.com/office/powerpoint/2010/main" val="3114594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D6A7-6766-421A-A777-3A8E246D39FF}"/>
              </a:ext>
            </a:extLst>
          </p:cNvPr>
          <p:cNvSpPr>
            <a:spLocks noGrp="1"/>
          </p:cNvSpPr>
          <p:nvPr>
            <p:ph type="title"/>
          </p:nvPr>
        </p:nvSpPr>
        <p:spPr>
          <a:xfrm>
            <a:off x="1143001" y="334392"/>
            <a:ext cx="9905998" cy="1905000"/>
          </a:xfrm>
        </p:spPr>
        <p:txBody>
          <a:bodyPr/>
          <a:lstStyle/>
          <a:p>
            <a:pPr algn="ctr"/>
            <a:r>
              <a:rPr lang="en-US" dirty="0"/>
              <a:t>Application of threshold</a:t>
            </a:r>
            <a:endParaRPr lang="en-IN" dirty="0"/>
          </a:p>
        </p:txBody>
      </p:sp>
      <p:pic>
        <p:nvPicPr>
          <p:cNvPr id="5" name="Content Placeholder 4">
            <a:extLst>
              <a:ext uri="{FF2B5EF4-FFF2-40B4-BE49-F238E27FC236}">
                <a16:creationId xmlns:a16="http://schemas.microsoft.com/office/drawing/2014/main" id="{B653A649-188D-4736-8795-9731D58EE8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0560" y="2063318"/>
            <a:ext cx="6432621" cy="4385878"/>
          </a:xfrm>
        </p:spPr>
      </p:pic>
    </p:spTree>
    <p:extLst>
      <p:ext uri="{BB962C8B-B14F-4D97-AF65-F5344CB8AC3E}">
        <p14:creationId xmlns:p14="http://schemas.microsoft.com/office/powerpoint/2010/main" val="117224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94B9-D9DD-4078-B0B5-B0097506C1CA}"/>
              </a:ext>
            </a:extLst>
          </p:cNvPr>
          <p:cNvSpPr>
            <a:spLocks noGrp="1"/>
          </p:cNvSpPr>
          <p:nvPr>
            <p:ph type="title"/>
          </p:nvPr>
        </p:nvSpPr>
        <p:spPr>
          <a:xfrm>
            <a:off x="1143001" y="432046"/>
            <a:ext cx="9905998" cy="1905000"/>
          </a:xfrm>
        </p:spPr>
        <p:txBody>
          <a:bodyPr/>
          <a:lstStyle/>
          <a:p>
            <a:pPr algn="ctr"/>
            <a:r>
              <a:rPr lang="en-US" dirty="0"/>
              <a:t>Inversing color</a:t>
            </a:r>
            <a:endParaRPr lang="en-IN" dirty="0"/>
          </a:p>
        </p:txBody>
      </p:sp>
      <p:pic>
        <p:nvPicPr>
          <p:cNvPr id="5" name="Content Placeholder 4">
            <a:extLst>
              <a:ext uri="{FF2B5EF4-FFF2-40B4-BE49-F238E27FC236}">
                <a16:creationId xmlns:a16="http://schemas.microsoft.com/office/drawing/2014/main" id="{F74C1C7E-C536-4827-B627-1AF915B43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3724" y="2165594"/>
            <a:ext cx="6388233" cy="4355613"/>
          </a:xfrm>
        </p:spPr>
      </p:pic>
    </p:spTree>
    <p:extLst>
      <p:ext uri="{BB962C8B-B14F-4D97-AF65-F5344CB8AC3E}">
        <p14:creationId xmlns:p14="http://schemas.microsoft.com/office/powerpoint/2010/main" val="140340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2BBC-AC6D-46C5-BA78-058E81F38DDA}"/>
              </a:ext>
            </a:extLst>
          </p:cNvPr>
          <p:cNvSpPr>
            <a:spLocks noGrp="1"/>
          </p:cNvSpPr>
          <p:nvPr>
            <p:ph type="title"/>
          </p:nvPr>
        </p:nvSpPr>
        <p:spPr/>
        <p:txBody>
          <a:bodyPr/>
          <a:lstStyle/>
          <a:p>
            <a:pPr algn="ctr"/>
            <a:r>
              <a:rPr lang="en-US" dirty="0"/>
              <a:t>Reducing color of original – </a:t>
            </a:r>
            <a:r>
              <a:rPr lang="en-US" dirty="0" err="1"/>
              <a:t>kmeans</a:t>
            </a:r>
            <a:r>
              <a:rPr lang="en-US" dirty="0"/>
              <a:t> or binary divide</a:t>
            </a:r>
            <a:endParaRPr lang="en-IN" dirty="0"/>
          </a:p>
        </p:txBody>
      </p:sp>
      <p:pic>
        <p:nvPicPr>
          <p:cNvPr id="5" name="Content Placeholder 4">
            <a:extLst>
              <a:ext uri="{FF2B5EF4-FFF2-40B4-BE49-F238E27FC236}">
                <a16:creationId xmlns:a16="http://schemas.microsoft.com/office/drawing/2014/main" id="{698246DF-181F-4893-8675-EE30CC465C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0796" y="2667000"/>
            <a:ext cx="8407234" cy="3124200"/>
          </a:xfrm>
        </p:spPr>
      </p:pic>
    </p:spTree>
    <p:extLst>
      <p:ext uri="{BB962C8B-B14F-4D97-AF65-F5344CB8AC3E}">
        <p14:creationId xmlns:p14="http://schemas.microsoft.com/office/powerpoint/2010/main" val="34721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34FA-AE4E-4D55-84E9-1750C31E653F}"/>
              </a:ext>
            </a:extLst>
          </p:cNvPr>
          <p:cNvSpPr>
            <a:spLocks noGrp="1"/>
          </p:cNvSpPr>
          <p:nvPr>
            <p:ph type="title"/>
          </p:nvPr>
        </p:nvSpPr>
        <p:spPr/>
        <p:txBody>
          <a:bodyPr/>
          <a:lstStyle/>
          <a:p>
            <a:pPr algn="ctr"/>
            <a:r>
              <a:rPr lang="en-US" dirty="0"/>
              <a:t>Output image</a:t>
            </a:r>
            <a:endParaRPr lang="en-IN" dirty="0"/>
          </a:p>
        </p:txBody>
      </p:sp>
      <p:pic>
        <p:nvPicPr>
          <p:cNvPr id="5" name="Content Placeholder 4">
            <a:extLst>
              <a:ext uri="{FF2B5EF4-FFF2-40B4-BE49-F238E27FC236}">
                <a16:creationId xmlns:a16="http://schemas.microsoft.com/office/drawing/2014/main" id="{59C2A789-5F3F-467A-9257-2FC309C3C7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8105" y="2452085"/>
            <a:ext cx="5675790" cy="3547369"/>
          </a:xfrm>
        </p:spPr>
      </p:pic>
    </p:spTree>
    <p:extLst>
      <p:ext uri="{BB962C8B-B14F-4D97-AF65-F5344CB8AC3E}">
        <p14:creationId xmlns:p14="http://schemas.microsoft.com/office/powerpoint/2010/main" val="947850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6BC-7FC1-49CC-ACBC-561DB58F37A1}"/>
              </a:ext>
            </a:extLst>
          </p:cNvPr>
          <p:cNvSpPr>
            <a:spLocks noGrp="1"/>
          </p:cNvSpPr>
          <p:nvPr>
            <p:ph type="title"/>
          </p:nvPr>
        </p:nvSpPr>
        <p:spPr>
          <a:xfrm>
            <a:off x="1141413" y="201228"/>
            <a:ext cx="9905998" cy="1905000"/>
          </a:xfrm>
        </p:spPr>
        <p:txBody>
          <a:bodyPr/>
          <a:lstStyle/>
          <a:p>
            <a:pPr algn="ctr"/>
            <a:r>
              <a:rPr lang="en-US" dirty="0"/>
              <a:t>conclusion</a:t>
            </a:r>
            <a:endParaRPr lang="en-IN" dirty="0"/>
          </a:p>
        </p:txBody>
      </p:sp>
      <p:sp>
        <p:nvSpPr>
          <p:cNvPr id="3" name="Content Placeholder 2">
            <a:extLst>
              <a:ext uri="{FF2B5EF4-FFF2-40B4-BE49-F238E27FC236}">
                <a16:creationId xmlns:a16="http://schemas.microsoft.com/office/drawing/2014/main" id="{549358EA-7878-4B8D-983F-736D9AEEA953}"/>
              </a:ext>
            </a:extLst>
          </p:cNvPr>
          <p:cNvSpPr>
            <a:spLocks noGrp="1"/>
          </p:cNvSpPr>
          <p:nvPr>
            <p:ph idx="1"/>
          </p:nvPr>
        </p:nvSpPr>
        <p:spPr>
          <a:xfrm>
            <a:off x="1141413" y="1899821"/>
            <a:ext cx="10301904" cy="3891379"/>
          </a:xfrm>
        </p:spPr>
        <p:txBody>
          <a:bodyPr>
            <a:normAutofit fontScale="92500" lnSpcReduction="10000"/>
          </a:bodyPr>
          <a:lstStyle/>
          <a:p>
            <a:pPr algn="just"/>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All things considered, the Tonify algorithm is a success. It is capable of producing exactly the effect specified above, and a wide range of input images will yield satisfactory results. However, the algorithm is not perfect, and it does not respond predictably across all inputs. Given the variety of input images, it would be unrealistic to expect a one-size-fits-all approach to produce consistent results. In the future, an adaptive algorithm would probably be better suited to providing a consistent effect. Such an algorithm would recognize image types (portrait, indoor scene, outdoor scene for instance) and then change the edge detection parameters to better suit that particular image. Additionally, the algorithm may rely on an image derived from the hue, rather than the luminance, for edge detection. This might aid the algorithm in drawing contours around regions of different colours. Currently, the algorithm seems best suited for images that have a few large regions, each with relatively low colour diversity. Typically, the images that fail are those with a high amount of local colour variation and detail.</a:t>
            </a:r>
            <a:endParaRPr lang="en-I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911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2B8B1-2FCE-41A1-A135-50E3F0C771C2}"/>
              </a:ext>
            </a:extLst>
          </p:cNvPr>
          <p:cNvSpPr>
            <a:spLocks noGrp="1"/>
          </p:cNvSpPr>
          <p:nvPr>
            <p:ph type="title"/>
          </p:nvPr>
        </p:nvSpPr>
        <p:spPr/>
        <p:txBody>
          <a:bodyPr/>
          <a:lstStyle/>
          <a:p>
            <a:pPr algn="ct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IN" dirty="0"/>
          </a:p>
        </p:txBody>
      </p:sp>
      <p:sp>
        <p:nvSpPr>
          <p:cNvPr id="3" name="Content Placeholder 2">
            <a:extLst>
              <a:ext uri="{FF2B5EF4-FFF2-40B4-BE49-F238E27FC236}">
                <a16:creationId xmlns:a16="http://schemas.microsoft.com/office/drawing/2014/main" id="{B532745A-76BC-48BD-9FA7-A0E03A66FE32}"/>
              </a:ext>
            </a:extLst>
          </p:cNvPr>
          <p:cNvSpPr>
            <a:spLocks noGrp="1"/>
          </p:cNvSpPr>
          <p:nvPr>
            <p:ph idx="1"/>
          </p:nvPr>
        </p:nvSpPr>
        <p:spPr/>
        <p:txBody>
          <a:bodyPr>
            <a:normAutofit fontScale="92500"/>
          </a:bodyPr>
          <a:lstStyle/>
          <a:p>
            <a:pPr marL="0" indent="0" algn="just">
              <a:buNone/>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This project represents different techniques of converting image to cartoon. Using any one of below mentioned techniques it is possible to convert all types of captured images to cartoon such as images of person, mountains, trees, flora and fauna etc. There are several other techniques for image to cartoon conversion such as using photoshop, adobe illustrator, windows MAC, paint.net and much more.</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82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9E9BD-FFB7-4118-8C5E-4A17FC1CE59A}"/>
              </a:ext>
            </a:extLst>
          </p:cNvPr>
          <p:cNvSpPr>
            <a:spLocks noGrp="1"/>
          </p:cNvSpPr>
          <p:nvPr>
            <p:ph type="title"/>
          </p:nvPr>
        </p:nvSpPr>
        <p:spPr/>
        <p:txBody>
          <a:bodyPr/>
          <a:lstStyle/>
          <a:p>
            <a:pPr algn="ctr"/>
            <a:r>
              <a:rPr lang="en-US" dirty="0"/>
              <a:t>introduction</a:t>
            </a:r>
            <a:endParaRPr lang="en-IN" dirty="0"/>
          </a:p>
        </p:txBody>
      </p:sp>
      <p:sp>
        <p:nvSpPr>
          <p:cNvPr id="3" name="Content Placeholder 2">
            <a:extLst>
              <a:ext uri="{FF2B5EF4-FFF2-40B4-BE49-F238E27FC236}">
                <a16:creationId xmlns:a16="http://schemas.microsoft.com/office/drawing/2014/main" id="{13434387-1B28-4AF2-B2C3-3DC38954A429}"/>
              </a:ext>
            </a:extLst>
          </p:cNvPr>
          <p:cNvSpPr>
            <a:spLocks noGrp="1"/>
          </p:cNvSpPr>
          <p:nvPr>
            <p:ph idx="1"/>
          </p:nvPr>
        </p:nvSpPr>
        <p:spPr/>
        <p:txBody>
          <a:bodyPr>
            <a:normAutofit/>
          </a:bodyPr>
          <a:lstStyle/>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With the recent success of Instagram, the popularity of simple and fun photo effects apps has been on the rise. The computer platform presents a unique arena for these applications by connecting users with both the means to capture images, and the computational power to perform sophisticated processing on these images. Tonify seeks to leverage the existing OpenCV library in order to emulate a particular effect known as Bilateral Effect in the computer graphics world.</a:t>
            </a:r>
          </a:p>
          <a:p>
            <a:pPr marL="0" indent="0" algn="just">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6426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CC6B-CD0D-4AC6-9670-5DF3CFABE907}"/>
              </a:ext>
            </a:extLst>
          </p:cNvPr>
          <p:cNvSpPr>
            <a:spLocks noGrp="1"/>
          </p:cNvSpPr>
          <p:nvPr>
            <p:ph type="title"/>
          </p:nvPr>
        </p:nvSpPr>
        <p:spPr/>
        <p:txBody>
          <a:bodyPr/>
          <a:lstStyle/>
          <a:p>
            <a:pPr algn="ctr"/>
            <a:r>
              <a:rPr lang="en-US" dirty="0"/>
              <a:t>Algorithm :</a:t>
            </a:r>
            <a:endParaRPr lang="en-IN" dirty="0"/>
          </a:p>
        </p:txBody>
      </p:sp>
      <p:sp>
        <p:nvSpPr>
          <p:cNvPr id="3" name="Content Placeholder 2">
            <a:extLst>
              <a:ext uri="{FF2B5EF4-FFF2-40B4-BE49-F238E27FC236}">
                <a16:creationId xmlns:a16="http://schemas.microsoft.com/office/drawing/2014/main" id="{8EF2B103-913F-459A-8044-10E39588ECA3}"/>
              </a:ext>
            </a:extLst>
          </p:cNvPr>
          <p:cNvSpPr>
            <a:spLocks noGrp="1"/>
          </p:cNvSpPr>
          <p:nvPr>
            <p:ph idx="1"/>
          </p:nvPr>
        </p:nvSpPr>
        <p:spPr/>
        <p:txBody>
          <a:bodyPr>
            <a:normAutofit fontScale="92500" lnSpcReduction="20000"/>
          </a:bodyPr>
          <a:lstStyle/>
          <a:p>
            <a:r>
              <a:rPr lang="en-US" dirty="0"/>
              <a:t>Application of blur – </a:t>
            </a:r>
            <a:r>
              <a:rPr lang="en-US" dirty="0" err="1"/>
              <a:t>gauss,median,bilateral</a:t>
            </a:r>
            <a:endParaRPr lang="en-US" dirty="0"/>
          </a:p>
          <a:p>
            <a:r>
              <a:rPr lang="en-US" dirty="0"/>
              <a:t>Application of Laplacian</a:t>
            </a:r>
          </a:p>
          <a:p>
            <a:r>
              <a:rPr lang="en-US" dirty="0"/>
              <a:t>Application of grayscale</a:t>
            </a:r>
          </a:p>
          <a:p>
            <a:r>
              <a:rPr lang="en-US" dirty="0"/>
              <a:t>Application of noise</a:t>
            </a:r>
          </a:p>
          <a:p>
            <a:r>
              <a:rPr lang="en-US" dirty="0"/>
              <a:t>Application of threshold</a:t>
            </a:r>
          </a:p>
          <a:p>
            <a:r>
              <a:rPr lang="en-US" dirty="0"/>
              <a:t>Inversing color</a:t>
            </a:r>
          </a:p>
          <a:p>
            <a:r>
              <a:rPr lang="en-US" dirty="0"/>
              <a:t>Reducing color of original – </a:t>
            </a:r>
            <a:r>
              <a:rPr lang="en-US" dirty="0" err="1"/>
              <a:t>kmeans</a:t>
            </a:r>
            <a:r>
              <a:rPr lang="en-US" dirty="0"/>
              <a:t> or binary divide</a:t>
            </a:r>
          </a:p>
          <a:p>
            <a:r>
              <a:rPr lang="en-US" dirty="0"/>
              <a:t>merging</a:t>
            </a:r>
          </a:p>
          <a:p>
            <a:endParaRPr lang="en-IN" dirty="0"/>
          </a:p>
        </p:txBody>
      </p:sp>
    </p:spTree>
    <p:extLst>
      <p:ext uri="{BB962C8B-B14F-4D97-AF65-F5344CB8AC3E}">
        <p14:creationId xmlns:p14="http://schemas.microsoft.com/office/powerpoint/2010/main" val="3595633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BAD3F-C14D-4B3D-AC78-4B1F0B6B49F6}"/>
              </a:ext>
            </a:extLst>
          </p:cNvPr>
          <p:cNvSpPr>
            <a:spLocks noGrp="1"/>
          </p:cNvSpPr>
          <p:nvPr>
            <p:ph type="title"/>
          </p:nvPr>
        </p:nvSpPr>
        <p:spPr/>
        <p:txBody>
          <a:bodyPr/>
          <a:lstStyle/>
          <a:p>
            <a:pPr algn="ctr"/>
            <a:r>
              <a:rPr lang="en-US" dirty="0"/>
              <a:t>Input image</a:t>
            </a:r>
            <a:endParaRPr lang="en-IN" dirty="0"/>
          </a:p>
        </p:txBody>
      </p:sp>
      <p:pic>
        <p:nvPicPr>
          <p:cNvPr id="4" name="Content Placeholder 12">
            <a:extLst>
              <a:ext uri="{FF2B5EF4-FFF2-40B4-BE49-F238E27FC236}">
                <a16:creationId xmlns:a16="http://schemas.microsoft.com/office/drawing/2014/main" id="{E8FF72D7-0AFB-4C05-A262-7E6F185D6D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8980" y="2150615"/>
            <a:ext cx="5997669" cy="3996315"/>
          </a:xfrm>
        </p:spPr>
      </p:pic>
    </p:spTree>
    <p:extLst>
      <p:ext uri="{BB962C8B-B14F-4D97-AF65-F5344CB8AC3E}">
        <p14:creationId xmlns:p14="http://schemas.microsoft.com/office/powerpoint/2010/main" val="2272688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28BF-EF98-4A3C-8BC5-3739F757626C}"/>
              </a:ext>
            </a:extLst>
          </p:cNvPr>
          <p:cNvSpPr>
            <a:spLocks noGrp="1"/>
          </p:cNvSpPr>
          <p:nvPr>
            <p:ph type="title"/>
          </p:nvPr>
        </p:nvSpPr>
        <p:spPr/>
        <p:txBody>
          <a:bodyPr/>
          <a:lstStyle/>
          <a:p>
            <a:pPr algn="ctr"/>
            <a:r>
              <a:rPr lang="en-US" dirty="0"/>
              <a:t>Application of blur –</a:t>
            </a:r>
            <a:r>
              <a:rPr lang="en-US" dirty="0" err="1"/>
              <a:t>gauss,median,bilateral</a:t>
            </a:r>
            <a:endParaRPr lang="en-IN" dirty="0"/>
          </a:p>
        </p:txBody>
      </p:sp>
      <p:pic>
        <p:nvPicPr>
          <p:cNvPr id="17" name="Content Placeholder 16">
            <a:extLst>
              <a:ext uri="{FF2B5EF4-FFF2-40B4-BE49-F238E27FC236}">
                <a16:creationId xmlns:a16="http://schemas.microsoft.com/office/drawing/2014/main" id="{631F2440-2785-4916-A1F5-AB91554402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9115" y="1923602"/>
            <a:ext cx="6835805" cy="4660776"/>
          </a:xfrm>
        </p:spPr>
      </p:pic>
    </p:spTree>
    <p:extLst>
      <p:ext uri="{BB962C8B-B14F-4D97-AF65-F5344CB8AC3E}">
        <p14:creationId xmlns:p14="http://schemas.microsoft.com/office/powerpoint/2010/main" val="257820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1A2D-FBC1-4D48-9FFA-798C56E5485C}"/>
              </a:ext>
            </a:extLst>
          </p:cNvPr>
          <p:cNvSpPr>
            <a:spLocks noGrp="1"/>
          </p:cNvSpPr>
          <p:nvPr>
            <p:ph type="title"/>
          </p:nvPr>
        </p:nvSpPr>
        <p:spPr>
          <a:xfrm>
            <a:off x="1143001" y="236738"/>
            <a:ext cx="9905998" cy="1905000"/>
          </a:xfrm>
        </p:spPr>
        <p:txBody>
          <a:bodyPr/>
          <a:lstStyle/>
          <a:p>
            <a:pPr algn="ctr"/>
            <a:r>
              <a:rPr lang="en-US" dirty="0"/>
              <a:t>Application of Laplacian</a:t>
            </a:r>
            <a:endParaRPr lang="en-IN" dirty="0"/>
          </a:p>
        </p:txBody>
      </p:sp>
      <p:pic>
        <p:nvPicPr>
          <p:cNvPr id="5" name="Content Placeholder 4">
            <a:extLst>
              <a:ext uri="{FF2B5EF4-FFF2-40B4-BE49-F238E27FC236}">
                <a16:creationId xmlns:a16="http://schemas.microsoft.com/office/drawing/2014/main" id="{45321E46-A4F5-45AE-9DDF-195BDA900B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9015" y="1966377"/>
            <a:ext cx="6410507" cy="4370800"/>
          </a:xfrm>
        </p:spPr>
      </p:pic>
    </p:spTree>
    <p:extLst>
      <p:ext uri="{BB962C8B-B14F-4D97-AF65-F5344CB8AC3E}">
        <p14:creationId xmlns:p14="http://schemas.microsoft.com/office/powerpoint/2010/main" val="2574783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ECC5B-8F43-43D2-B726-B49535F036FB}"/>
              </a:ext>
            </a:extLst>
          </p:cNvPr>
          <p:cNvSpPr>
            <a:spLocks noGrp="1"/>
          </p:cNvSpPr>
          <p:nvPr>
            <p:ph type="title"/>
          </p:nvPr>
        </p:nvSpPr>
        <p:spPr>
          <a:xfrm>
            <a:off x="1143001" y="378781"/>
            <a:ext cx="9905998" cy="1905000"/>
          </a:xfrm>
        </p:spPr>
        <p:txBody>
          <a:bodyPr/>
          <a:lstStyle/>
          <a:p>
            <a:pPr algn="ctr"/>
            <a:r>
              <a:rPr lang="en-US" dirty="0"/>
              <a:t>Application of grayscale</a:t>
            </a:r>
            <a:br>
              <a:rPr lang="en-US" dirty="0"/>
            </a:br>
            <a:endParaRPr lang="en-IN" dirty="0"/>
          </a:p>
        </p:txBody>
      </p:sp>
      <p:pic>
        <p:nvPicPr>
          <p:cNvPr id="5" name="Content Placeholder 4">
            <a:extLst>
              <a:ext uri="{FF2B5EF4-FFF2-40B4-BE49-F238E27FC236}">
                <a16:creationId xmlns:a16="http://schemas.microsoft.com/office/drawing/2014/main" id="{0C02990D-5D51-4881-962A-EBD55065F2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0460" y="1761478"/>
            <a:ext cx="6707828" cy="4573519"/>
          </a:xfrm>
        </p:spPr>
      </p:pic>
    </p:spTree>
    <p:extLst>
      <p:ext uri="{BB962C8B-B14F-4D97-AF65-F5344CB8AC3E}">
        <p14:creationId xmlns:p14="http://schemas.microsoft.com/office/powerpoint/2010/main" val="230475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1504-6592-4653-931C-5E9B8780BE0C}"/>
              </a:ext>
            </a:extLst>
          </p:cNvPr>
          <p:cNvSpPr>
            <a:spLocks noGrp="1"/>
          </p:cNvSpPr>
          <p:nvPr>
            <p:ph type="title"/>
          </p:nvPr>
        </p:nvSpPr>
        <p:spPr>
          <a:xfrm>
            <a:off x="1143001" y="329310"/>
            <a:ext cx="9905998" cy="1905000"/>
          </a:xfrm>
        </p:spPr>
        <p:txBody>
          <a:bodyPr/>
          <a:lstStyle/>
          <a:p>
            <a:pPr algn="ctr"/>
            <a:r>
              <a:rPr lang="en-US" dirty="0"/>
              <a:t>Application of noise</a:t>
            </a:r>
            <a:endParaRPr lang="en-IN" dirty="0"/>
          </a:p>
        </p:txBody>
      </p:sp>
      <p:pic>
        <p:nvPicPr>
          <p:cNvPr id="5" name="Content Placeholder 4">
            <a:extLst>
              <a:ext uri="{FF2B5EF4-FFF2-40B4-BE49-F238E27FC236}">
                <a16:creationId xmlns:a16="http://schemas.microsoft.com/office/drawing/2014/main" id="{32AA3614-93A8-4C36-A15A-26532DA9C1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683" y="2027807"/>
            <a:ext cx="6601296" cy="4500883"/>
          </a:xfrm>
        </p:spPr>
      </p:pic>
    </p:spTree>
    <p:extLst>
      <p:ext uri="{BB962C8B-B14F-4D97-AF65-F5344CB8AC3E}">
        <p14:creationId xmlns:p14="http://schemas.microsoft.com/office/powerpoint/2010/main" val="26426716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58</TotalTime>
  <Words>454</Words>
  <Application>Microsoft Office PowerPoint</Application>
  <PresentationFormat>Widescreen</PresentationFormat>
  <Paragraphs>27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Times New Roman</vt:lpstr>
      <vt:lpstr>Mesh</vt:lpstr>
      <vt:lpstr>digital image processing oec19034 cartoonizing an input image</vt:lpstr>
      <vt:lpstr>Abstract</vt:lpstr>
      <vt:lpstr>introduction</vt:lpstr>
      <vt:lpstr>Algorithm :</vt:lpstr>
      <vt:lpstr>Input image</vt:lpstr>
      <vt:lpstr>Application of blur –gauss,median,bilateral</vt:lpstr>
      <vt:lpstr>Application of Laplacian</vt:lpstr>
      <vt:lpstr>Application of grayscale </vt:lpstr>
      <vt:lpstr>Application of noise</vt:lpstr>
      <vt:lpstr>Application of threshold</vt:lpstr>
      <vt:lpstr>Inversing color</vt:lpstr>
      <vt:lpstr>Reducing color of original – kmeans or binary divide</vt:lpstr>
      <vt:lpstr>Output image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oec19034 cartoonizing an input image</dc:title>
  <dc:creator>Athista Vignesh</dc:creator>
  <cp:lastModifiedBy>Athista Vignesh</cp:lastModifiedBy>
  <cp:revision>1</cp:revision>
  <dcterms:created xsi:type="dcterms:W3CDTF">2022-01-10T12:36:50Z</dcterms:created>
  <dcterms:modified xsi:type="dcterms:W3CDTF">2022-01-10T13:35:44Z</dcterms:modified>
</cp:coreProperties>
</file>